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8" d="100"/>
          <a:sy n="68" d="100"/>
        </p:scale>
        <p:origin x="14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053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46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0987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0112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813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149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184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306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73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354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924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97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47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africa-rising-wiki.net/File:AR_Livestock_Research_Activities-July_2019final_.docx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838200"/>
          </a:xfrm>
        </p:spPr>
        <p:txBody>
          <a:bodyPr/>
          <a:lstStyle/>
          <a:p>
            <a:r>
              <a:rPr lang="en-US" sz="1200" b="1" dirty="0">
                <a:solidFill>
                  <a:srgbClr val="0070C0"/>
                </a:solidFill>
              </a:rPr>
              <a:t>Sub-activity 1.3.1.1: </a:t>
            </a:r>
            <a:r>
              <a:rPr lang="en-US" sz="1200" b="1" dirty="0"/>
              <a:t>Farmer/Extension messaging (forage production and use, crop residue processing and use and feed rations) using the MWANGA ICT-Platform. B. Lukuyu.</a:t>
            </a:r>
          </a:p>
          <a:p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7753724-4707-4743-A008-FB26C9E1ED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829660"/>
              </p:ext>
            </p:extLst>
          </p:nvPr>
        </p:nvGraphicFramePr>
        <p:xfrm>
          <a:off x="592792" y="2040270"/>
          <a:ext cx="7958416" cy="3986971"/>
        </p:xfrm>
        <a:graphic>
          <a:graphicData uri="http://schemas.openxmlformats.org/drawingml/2006/table">
            <a:tbl>
              <a:tblPr firstRow="1" firstCol="1" bandRow="1"/>
              <a:tblGrid>
                <a:gridCol w="2743200">
                  <a:extLst>
                    <a:ext uri="{9D8B030D-6E8A-4147-A177-3AD203B41FA5}">
                      <a16:colId xmlns:a16="http://schemas.microsoft.com/office/drawing/2014/main" val="4182645312"/>
                    </a:ext>
                  </a:extLst>
                </a:gridCol>
                <a:gridCol w="2867487">
                  <a:extLst>
                    <a:ext uri="{9D8B030D-6E8A-4147-A177-3AD203B41FA5}">
                      <a16:colId xmlns:a16="http://schemas.microsoft.com/office/drawing/2014/main" val="2339597442"/>
                    </a:ext>
                  </a:extLst>
                </a:gridCol>
                <a:gridCol w="2347729">
                  <a:extLst>
                    <a:ext uri="{9D8B030D-6E8A-4147-A177-3AD203B41FA5}">
                      <a16:colId xmlns:a16="http://schemas.microsoft.com/office/drawing/2014/main" val="3495791748"/>
                    </a:ext>
                  </a:extLst>
                </a:gridCol>
              </a:tblGrid>
              <a:tr h="5127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Deliverables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(March 2021) </a:t>
                      </a:r>
                      <a:r>
                        <a:rPr lang="en-GB" sz="1200" b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 the latest presented on the earlier status dates.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(August 2021)</a:t>
                      </a:r>
                      <a:r>
                        <a:rPr lang="en-GB" sz="12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&amp; means of verification where applicable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1684592"/>
                  </a:ext>
                </a:extLst>
              </a:tr>
              <a:tr h="339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</a:rPr>
                        <a:t>Baseline survey of current Knowledge, Attitudes, and Practices (KAP) amongst farmers before the intervention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346" marR="683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</a:rPr>
                        <a:t>Completed July 2019, report at </a:t>
                      </a:r>
                      <a:r>
                        <a:rPr lang="en-GB" sz="1200" u="sng">
                          <a:effectLst/>
                          <a:hlinkClick r:id="rId2"/>
                        </a:rPr>
                        <a:t>http://africa-rising-wiki.net/File:AR_Livestock_Research_Activities-July_2019final_.docx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346" marR="683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lv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 report received after April 2020.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1573801"/>
                  </a:ext>
                </a:extLst>
              </a:tr>
              <a:tr h="5127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</a:rPr>
                        <a:t>At least 10 messages to farmers and extension staff about improved technologies disseminated through SMS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346" marR="683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</a:rPr>
                        <a:t>Completed and included in the report above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346" marR="683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lv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1719874"/>
                  </a:ext>
                </a:extLst>
              </a:tr>
              <a:tr h="339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</a:rPr>
                        <a:t>End line survey to measure changes in KAP from target farmers, and technical report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346" marR="683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Study concluded; Technical report under preparation.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346" marR="683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lv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?? (Fred – any idea?)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4061567"/>
                  </a:ext>
                </a:extLst>
              </a:tr>
              <a:tr h="3082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</a:rPr>
                        <a:t>Data uploaded on to </a:t>
                      </a:r>
                      <a:r>
                        <a:rPr lang="en-GB" sz="1200" dirty="0" err="1">
                          <a:effectLst/>
                        </a:rPr>
                        <a:t>DataVerse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346" marR="683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</a:rPr>
                        <a:t>Completed - August 2020 (Daniel ?)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346" marR="683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lv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3284615"/>
                  </a:ext>
                </a:extLst>
              </a:tr>
              <a:tr h="4108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 err="1">
                          <a:effectLst/>
                        </a:rPr>
                        <a:t>FtF</a:t>
                      </a:r>
                      <a:r>
                        <a:rPr lang="en-GB" sz="1200" dirty="0">
                          <a:effectLst/>
                        </a:rPr>
                        <a:t> indicators data submitted to M&amp;E/IFPRI for upload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346" marR="683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</a:rPr>
                        <a:t>Completed - </a:t>
                      </a:r>
                      <a:r>
                        <a:rPr lang="en-GB" sz="1200">
                          <a:effectLst/>
                        </a:rPr>
                        <a:t>August 2020 (Daniel ?)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346" marR="683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lv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0086775"/>
                  </a:ext>
                </a:extLst>
              </a:tr>
              <a:tr h="461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List new deliverables planned after above submission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lv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8994129"/>
                  </a:ext>
                </a:extLst>
              </a:tr>
              <a:tr h="227283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Proposed action for 2021/2022: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21161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266</TotalTime>
  <Words>206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Gill Sans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Bekunda, Mateete (IITA)</dc:creator>
  <cp:lastModifiedBy>Eveline Massam</cp:lastModifiedBy>
  <cp:revision>24</cp:revision>
  <dcterms:created xsi:type="dcterms:W3CDTF">2021-08-31T16:21:07Z</dcterms:created>
  <dcterms:modified xsi:type="dcterms:W3CDTF">2021-09-17T02:34:13Z</dcterms:modified>
</cp:coreProperties>
</file>